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10/27/22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October</a:t>
            </a: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27, 2022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GARBAGE REMOVAL BID OPEINGS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CHICKEN ORDINANCE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LETEER TO MAYOR CHELIK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RESCUE FUND DOLLARS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MELLOW COURT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POLICE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COMCAST UPDATE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10/27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10,727.54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4,826.82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226,449.65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5,891.51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1,424.09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1,006.31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33,975.79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1,016.76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5,027.35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2,612.66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31,001.65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21,624.34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11,525.36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94,654.91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452,218.43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162,722.72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245,818.13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8063</TotalTime>
  <Words>275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136</cp:revision>
  <dcterms:created xsi:type="dcterms:W3CDTF">2019-10-03T16:39:17Z</dcterms:created>
  <dcterms:modified xsi:type="dcterms:W3CDTF">2022-11-10T15:39:29Z</dcterms:modified>
</cp:coreProperties>
</file>